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59" r:id="rId11"/>
    <p:sldId id="270" r:id="rId12"/>
    <p:sldId id="269" r:id="rId13"/>
    <p:sldId id="271" r:id="rId14"/>
    <p:sldId id="272" r:id="rId15"/>
    <p:sldId id="273" r:id="rId16"/>
    <p:sldId id="277" r:id="rId17"/>
    <p:sldId id="26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3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3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0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0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5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1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3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F0EB-4D7C-4183-A9A7-11FA7E89EB19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5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1" y="248621"/>
            <a:ext cx="1141241" cy="599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88" y="137851"/>
            <a:ext cx="1363921" cy="738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65" y="201518"/>
            <a:ext cx="664407" cy="74302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58483" y="1718454"/>
            <a:ext cx="441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আইসিটি ক্লাসে সবাইকে স্বাগত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10" y="2514909"/>
            <a:ext cx="59340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19454" y="323091"/>
            <a:ext cx="114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147" y="5184769"/>
            <a:ext cx="8354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র্কিং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ক্ষেত্রে সুইচ হলো এমন একটি যন্ত্র যা লোকাল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র্কের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অংশের মধ্যে তথ্য প্যাকেট আদানপ্রদানের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ফিল্টারিং এবং প্যাকেট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ফরো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র্ডিং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1788" y="5584878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সুইচের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5299" y="1953490"/>
            <a:ext cx="7833401" cy="2678767"/>
            <a:chOff x="512839" y="1953490"/>
            <a:chExt cx="7833401" cy="26787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39" y="1953490"/>
              <a:ext cx="4754812" cy="26787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31" t="19192" r="25757" b="34343"/>
            <a:stretch/>
          </p:blipFill>
          <p:spPr>
            <a:xfrm>
              <a:off x="5810859" y="2040621"/>
              <a:ext cx="2535381" cy="19119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8C88D3A2-19D3-4756-A239-9D9D71AFBF87}"/>
              </a:ext>
            </a:extLst>
          </p:cNvPr>
          <p:cNvSpPr txBox="1"/>
          <p:nvPr/>
        </p:nvSpPr>
        <p:spPr>
          <a:xfrm>
            <a:off x="6598790" y="1230918"/>
            <a:ext cx="224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891100" y="323304"/>
            <a:ext cx="357377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1692583"/>
            <a:ext cx="5152996" cy="33494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177" y="564186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হাব এবং সুইচের মধ্যে পার্থক্য জোড়ায় আলোচনা করে লেখ।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2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27" y="1281545"/>
            <a:ext cx="4274127" cy="4274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4436" y="323091"/>
            <a:ext cx="134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667" y="5090899"/>
            <a:ext cx="84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নেটও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 মধ্য দি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ডাটা প্যাকেট তার গন্তব্যে কোন পথে যাবে তা নির্ধারণ করে। একাধিক নেটও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 সমন্ব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গঠিত আন্তঃ নেটও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 মধ্য দি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ডাটা প্যাকেটকে এক রাউটার থেকে অন্য রাউটারে পাঠানো 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যতক্ষণ পর্যন্ত না এটি গন্তব্য নোডে পৌঁছে।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5827" y="5398677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1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2" y="1907814"/>
            <a:ext cx="3520539" cy="2464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60" y="2211315"/>
            <a:ext cx="4227022" cy="2120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4436" y="323091"/>
            <a:ext cx="134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277" y="4868207"/>
            <a:ext cx="8461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ডিএসএল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ওয়াইফাই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7026" y="5268316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70" y="1508525"/>
            <a:ext cx="6147956" cy="3468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399" y="323091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699" y="350837"/>
            <a:ext cx="352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425" y="5139702"/>
            <a:ext cx="8461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ল্যান কার্ড হচ্ছে এমন একটি কার্ড যার দ্বারা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ক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র্কের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যুক্ত করা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পরস্পর যোগাযোগ করতে পারে।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1248" y="5312669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9"/>
          <a:stretch/>
        </p:blipFill>
        <p:spPr>
          <a:xfrm>
            <a:off x="718102" y="1851186"/>
            <a:ext cx="3632225" cy="334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3699" y="618380"/>
            <a:ext cx="665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8"/>
          <a:stretch/>
        </p:blipFill>
        <p:spPr>
          <a:xfrm>
            <a:off x="5541818" y="1851186"/>
            <a:ext cx="3246629" cy="3349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789" y="5362079"/>
            <a:ext cx="249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4017" y="5362079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8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53435"/>
              </p:ext>
            </p:extLst>
          </p:nvPr>
        </p:nvGraphicFramePr>
        <p:xfrm>
          <a:off x="3171104" y="2258432"/>
          <a:ext cx="2453842" cy="1558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8360" imgH="582120" progId="Package">
                  <p:embed/>
                </p:oleObj>
              </mc:Choice>
              <mc:Fallback>
                <p:oleObj name="Packager Shell Object" showAsIcon="1" r:id="rId3" imgW="91836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1104" y="2258432"/>
                        <a:ext cx="2453842" cy="1558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71104" y="1039091"/>
            <a:ext cx="245291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2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307876" y="800777"/>
            <a:ext cx="2514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6018" y="3113424"/>
            <a:ext cx="78983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/>
          <p:nvPr/>
        </p:nvSpPr>
        <p:spPr>
          <a:xfrm>
            <a:off x="2891100" y="323304"/>
            <a:ext cx="357377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9" name="Frame 1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2052" y="2818854"/>
            <a:ext cx="7619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04।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2149238" y="489998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860" y="3077202"/>
            <a:ext cx="803227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অংকনপূর্বক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5861" y="4736750"/>
            <a:ext cx="803227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02।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সংশ্লিষ্ট আরো কি কি যন্ত্রপাতি রয়েছে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তৈরি করে নিয়ে আসবে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3588327" y="4001851"/>
            <a:ext cx="164834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02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687267" y="2152932"/>
            <a:ext cx="164834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169817" y="3676634"/>
            <a:ext cx="3990320" cy="2677656"/>
          </a:xfrm>
          <a:prstGeom prst="rect">
            <a:avLst/>
          </a:prstGeom>
          <a:noFill/>
          <a:ln w="130175" cmpd="dbl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নিজামুদ্দীন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ইঞ্জিনিয়ারিং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জুনিয়র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01827590464</a:t>
            </a:r>
            <a:endParaRPr lang="bn-BD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nijam_cse@yahoo.com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4661967" y="3648718"/>
            <a:ext cx="4075613" cy="2677656"/>
          </a:xfrm>
          <a:prstGeom prst="rect">
            <a:avLst/>
          </a:prstGeom>
          <a:noFill/>
          <a:ln w="130175" cmpd="dbl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C:\Users\DOEL\Desktop\AM=Pic\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0554" y="517867"/>
            <a:ext cx="2202646" cy="2790017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63089" y="506437"/>
            <a:ext cx="2259216" cy="2755942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8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0412" y="1387190"/>
            <a:ext cx="5569527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t="7079" r="9516" b="12830"/>
          <a:stretch/>
        </p:blipFill>
        <p:spPr>
          <a:xfrm>
            <a:off x="2951018" y="3355916"/>
            <a:ext cx="3241964" cy="25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67" y="569492"/>
            <a:ext cx="4027064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5960" r="1970" b="31549"/>
          <a:stretch/>
        </p:blipFill>
        <p:spPr>
          <a:xfrm>
            <a:off x="316068" y="2830195"/>
            <a:ext cx="6026729" cy="2181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2222" r="5135" b="1616"/>
          <a:stretch/>
        </p:blipFill>
        <p:spPr>
          <a:xfrm>
            <a:off x="6578708" y="861879"/>
            <a:ext cx="2054781" cy="44057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8828889" y="5880791"/>
            <a:ext cx="860028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 আজকের আলোচ্য পাঠ 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3 -0.00949 L 1.00156 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6420" y="1046257"/>
            <a:ext cx="6423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3" t="12576" r="31873" b="42575"/>
          <a:stretch/>
        </p:blipFill>
        <p:spPr>
          <a:xfrm>
            <a:off x="2798614" y="2642140"/>
            <a:ext cx="3699163" cy="34650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1274624" y="745697"/>
            <a:ext cx="658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629" y="2633933"/>
            <a:ext cx="8550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 সংশ্লিষ্ট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নাম বলতে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বিভিন্ন যন্ত্রপাতির কাজ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6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299862" y="1559855"/>
            <a:ext cx="4461164" cy="44611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/>
          <p:cNvSpPr txBox="1"/>
          <p:nvPr/>
        </p:nvSpPr>
        <p:spPr>
          <a:xfrm>
            <a:off x="1662552" y="430889"/>
            <a:ext cx="61375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09318" y="1308438"/>
            <a:ext cx="1551708" cy="157595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08036" y="3664728"/>
            <a:ext cx="1551708" cy="157595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50366" y="4935679"/>
            <a:ext cx="1551708" cy="157595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93137" y="3525981"/>
            <a:ext cx="1551708" cy="157595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53055" y="1308438"/>
            <a:ext cx="1551708" cy="157595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09318" y="1301971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হাব</a:t>
            </a:r>
            <a:endParaRPr lang="en-US" sz="3200" dirty="0"/>
          </a:p>
        </p:txBody>
      </p:sp>
      <p:sp>
        <p:nvSpPr>
          <p:cNvPr id="19" name="Oval 18"/>
          <p:cNvSpPr/>
          <p:nvPr/>
        </p:nvSpPr>
        <p:spPr>
          <a:xfrm>
            <a:off x="5708036" y="3671195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3951144" y="4936434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3000" dirty="0"/>
          </a:p>
        </p:txBody>
      </p:sp>
      <p:sp>
        <p:nvSpPr>
          <p:cNvPr id="21" name="Oval 20"/>
          <p:cNvSpPr/>
          <p:nvPr/>
        </p:nvSpPr>
        <p:spPr>
          <a:xfrm>
            <a:off x="1693137" y="3515744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মডেম</a:t>
            </a:r>
            <a:endParaRPr lang="en-US" sz="3000" dirty="0"/>
          </a:p>
        </p:txBody>
      </p:sp>
      <p:sp>
        <p:nvSpPr>
          <p:cNvPr id="22" name="Oval 21"/>
          <p:cNvSpPr/>
          <p:nvPr/>
        </p:nvSpPr>
        <p:spPr>
          <a:xfrm>
            <a:off x="2445778" y="1297855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endParaRPr lang="en-US" sz="3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endParaRPr lang="en-US" sz="3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27" name="Frame 2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161">
            <a:off x="297813" y="1783516"/>
            <a:ext cx="4623340" cy="2579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26" y="1792375"/>
            <a:ext cx="3548727" cy="2242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9454" y="323091"/>
            <a:ext cx="67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646" y="5441857"/>
            <a:ext cx="8122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 নেটওয়ার্ক এ বিভিন্ন কম্পিউটার থেকে ক্যাবল কে একটি কেন্দ্রীয় স্থানে যুক্ত করার জন্য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ব্যবহৃত  হয়।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4099" y="5625513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7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892" y="2095790"/>
            <a:ext cx="3738926" cy="2037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96" y="1827402"/>
            <a:ext cx="3943667" cy="2626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4536" y="4748411"/>
            <a:ext cx="8434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ইউএসভি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ইউনিভার্সাল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সিরি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বাস (ইউএসবি) পোর্টকে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প্রসারিত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হোস্ট সিস্টেমের সাথে সংযোগ স্থাপন করা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মাল্টিপ্ল্যাগ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মতো। ইউএসবি হাব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কীবোর্ড,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 প্রিন্টারের মতো সরঞ্জামগুলিতে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360" y="478813"/>
            <a:ext cx="870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বললেই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687" y="709646"/>
            <a:ext cx="7475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সংস্করণ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ইউএসভি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!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1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4"/>
          <p:cNvSpPr txBox="1"/>
          <p:nvPr/>
        </p:nvSpPr>
        <p:spPr>
          <a:xfrm>
            <a:off x="3307875" y="743306"/>
            <a:ext cx="2514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081" y="4859255"/>
            <a:ext cx="7931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ইউএসবি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B667E2CC-44B5-4337-B1D6-900AC9371F76}"/>
              </a:ext>
            </a:extLst>
          </p:cNvPr>
          <p:cNvSpPr txBox="1"/>
          <p:nvPr/>
        </p:nvSpPr>
        <p:spPr>
          <a:xfrm>
            <a:off x="3415948" y="2167485"/>
            <a:ext cx="229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িনিট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392</TotalTime>
  <Words>468</Words>
  <Application>Microsoft Office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nijamuddinjoy</dc:creator>
  <cp:lastModifiedBy>nijamuddinjoy</cp:lastModifiedBy>
  <cp:revision>52</cp:revision>
  <dcterms:created xsi:type="dcterms:W3CDTF">2017-11-23T09:34:22Z</dcterms:created>
  <dcterms:modified xsi:type="dcterms:W3CDTF">2017-11-25T04:23:44Z</dcterms:modified>
</cp:coreProperties>
</file>